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5"/>
  </p:notesMasterIdLst>
  <p:handoutMasterIdLst>
    <p:handoutMasterId r:id="rId26"/>
  </p:handoutMasterIdLst>
  <p:sldIdLst>
    <p:sldId id="260" r:id="rId2"/>
    <p:sldId id="729" r:id="rId3"/>
    <p:sldId id="730" r:id="rId4"/>
    <p:sldId id="733" r:id="rId5"/>
    <p:sldId id="736" r:id="rId6"/>
    <p:sldId id="738" r:id="rId7"/>
    <p:sldId id="737" r:id="rId8"/>
    <p:sldId id="735" r:id="rId9"/>
    <p:sldId id="734" r:id="rId10"/>
    <p:sldId id="731" r:id="rId11"/>
    <p:sldId id="750" r:id="rId12"/>
    <p:sldId id="747" r:id="rId13"/>
    <p:sldId id="746" r:id="rId14"/>
    <p:sldId id="744" r:id="rId15"/>
    <p:sldId id="748" r:id="rId16"/>
    <p:sldId id="739" r:id="rId17"/>
    <p:sldId id="743" r:id="rId18"/>
    <p:sldId id="742" r:id="rId19"/>
    <p:sldId id="741" r:id="rId20"/>
    <p:sldId id="740" r:id="rId21"/>
    <p:sldId id="732" r:id="rId22"/>
    <p:sldId id="751" r:id="rId23"/>
    <p:sldId id="727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5698B9-CD6A-441E-BB4D-11352A09F0A0}">
          <p14:sldIdLst>
            <p14:sldId id="260"/>
            <p14:sldId id="729"/>
            <p14:sldId id="730"/>
            <p14:sldId id="733"/>
            <p14:sldId id="736"/>
            <p14:sldId id="738"/>
            <p14:sldId id="737"/>
            <p14:sldId id="735"/>
            <p14:sldId id="734"/>
            <p14:sldId id="731"/>
            <p14:sldId id="750"/>
            <p14:sldId id="747"/>
            <p14:sldId id="746"/>
            <p14:sldId id="744"/>
            <p14:sldId id="748"/>
            <p14:sldId id="739"/>
            <p14:sldId id="743"/>
            <p14:sldId id="742"/>
            <p14:sldId id="741"/>
            <p14:sldId id="740"/>
            <p14:sldId id="732"/>
            <p14:sldId id="751"/>
            <p14:sldId id="727"/>
          </p14:sldIdLst>
        </p14:section>
        <p14:section name="Untitled Section" id="{36F060DE-F6CD-4D3C-86E0-AE196490F8B4}">
          <p14:sldIdLst/>
        </p14:section>
        <p14:section name="Untitled Section" id="{4B10E0AC-975B-4F21-9E02-0666BD21098C}">
          <p14:sldIdLst/>
        </p14:section>
        <p14:section name="Bonding and grounding" id="{F909B6E4-C524-4AB0-BA47-6825D4DE40BF}">
          <p14:sldIdLst/>
        </p14:section>
        <p14:section name="Togs" id="{ED7FF3B9-0D14-41E5-9A83-F688B07CC0EE}">
          <p14:sldIdLst/>
        </p14:section>
        <p14:section name="Untitled Section" id="{0360C47A-68FE-4AD9-BD5D-15A760581804}">
          <p14:sldIdLst/>
        </p14:section>
        <p14:section name="Jerome" id="{34B0266C-F5F8-42EB-A1D9-BCD5D190829E}">
          <p14:sldIdLst/>
        </p14:section>
        <p14:section name="Vorbeck" id="{80B29252-9380-48F8-98B8-B8D74049BD30}">
          <p14:sldIdLst/>
        </p14:section>
        <p14:section name="SCBA" id="{CD7C237E-5137-4E8C-9882-9C3CEBF6954B}">
          <p14:sldIdLst/>
        </p14:section>
        <p14:section name="Untitled Section" id="{7FEAF630-B4C8-4137-936F-46DFB44FA3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34" autoAdjust="0"/>
    <p:restoredTop sz="86439" autoAdjust="0"/>
  </p:normalViewPr>
  <p:slideViewPr>
    <p:cSldViewPr snapToGrid="0">
      <p:cViewPr varScale="1">
        <p:scale>
          <a:sx n="76" d="100"/>
          <a:sy n="76" d="100"/>
        </p:scale>
        <p:origin x="7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68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AA8F8-1651-4A46-96D9-149097612869}" type="datetimeFigureOut">
              <a:rPr lang="en-US" smtClean="0"/>
              <a:pPr/>
              <a:t>6/7/2020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49B8D-CD6F-4607-A0B3-CD4952BC81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17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3F16F5-73D8-4B12-91AE-ACF9C7CEF37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0EA72A-BC29-4C27-A359-C74277DDC2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81050" y="6287869"/>
            <a:ext cx="14173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/>
            <a:r>
              <a:rPr lang="en-US" sz="18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1800" b="1" cap="none" spc="0" baseline="0" dirty="0">
              <a:ln w="12700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en-US" sz="1800" b="1" cap="none" spc="0" baseline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Operations</a:t>
            </a:r>
            <a:endParaRPr lang="en-US" sz="18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" name="Picture 19" descr="FDseal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43600"/>
            <a:ext cx="69003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BannerEduProtServeSmall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" y="6508532"/>
            <a:ext cx="705716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81050" y="6287869"/>
            <a:ext cx="14173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/>
            <a:r>
              <a:rPr lang="en-US" sz="1800" b="1" cap="none" spc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1800" b="1" cap="none" spc="0" baseline="0" dirty="0">
              <a:ln w="12700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en-US" sz="1800" b="1" cap="none" spc="0" baseline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Operations</a:t>
            </a:r>
            <a:endParaRPr lang="en-US" sz="18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 descr="FDseal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43600"/>
            <a:ext cx="69003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annerEduProtServeSmall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4" y="6508532"/>
            <a:ext cx="705716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pic>
        <p:nvPicPr>
          <p:cNvPr id="9" name="Picture 8" descr="RavenLogo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112" y="6324600"/>
            <a:ext cx="1750888" cy="381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pic>
        <p:nvPicPr>
          <p:cNvPr id="9" name="Picture 8" descr="RavenLogo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112" y="6324600"/>
            <a:ext cx="1750888" cy="3810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-tale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172200"/>
            <a:ext cx="2057400" cy="68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5AC510A-6220-47E6-9846-7B3C9C6B0030}" type="datetimeFigureOut">
              <a:rPr lang="en-US" smtClean="0"/>
              <a:pPr/>
              <a:t>6/7/2020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69D19E2-CCB8-4E8F-B27B-B4F989EFAA9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9C01EE-9612-42B7-963D-0EABF312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39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Leadership Howard County 2020 DFRS - Special Operations</a:t>
            </a:r>
            <a:br>
              <a:rPr lang="en-US" dirty="0"/>
            </a:br>
            <a:r>
              <a:rPr lang="en-US" dirty="0"/>
              <a:t>John Zour - Captain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6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F15A130-8E33-4419-9380-9DA58A90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249680"/>
            <a:ext cx="4064000" cy="304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5CDC6DC-A7B5-4A37-876D-727E0560F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A28403-DA45-46A6-A889-10A8EADC7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" y="277368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EAAC7FF5-9715-4215-9EF6-349718078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C316104-BB95-4BCA-886F-5A2A8957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MD-HART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01E21D-DFED-48D4-BD08-CC85C46B3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6" t="18889" r="53959" b="51848"/>
          <a:stretch/>
        </p:blipFill>
        <p:spPr>
          <a:xfrm>
            <a:off x="325664" y="1294371"/>
            <a:ext cx="3530391" cy="3211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F8EC17-CF29-4866-8414-C026BDA8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26" t="40586" r="27679" b="39410"/>
          <a:stretch/>
        </p:blipFill>
        <p:spPr>
          <a:xfrm>
            <a:off x="4572000" y="1229597"/>
            <a:ext cx="4043941" cy="2514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532DCB-19B0-474E-A640-EAFBA40AB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68" t="18889" r="27679" b="61107"/>
          <a:stretch/>
        </p:blipFill>
        <p:spPr>
          <a:xfrm>
            <a:off x="4261605" y="4406281"/>
            <a:ext cx="4354336" cy="208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E5FECC9-34B9-4E82-90C3-0C1D526C1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C22A9A9-8626-4273-97B6-B06973BA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EA13BB-F58B-4B26-BF3E-A4D6FD4A8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1" t="48254" r="61935" b="23651"/>
          <a:stretch/>
        </p:blipFill>
        <p:spPr>
          <a:xfrm>
            <a:off x="677635" y="1481328"/>
            <a:ext cx="3296488" cy="2368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DE1FD-36BE-46C0-80AA-FF86D04D0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51" t="48254" r="37739" b="23651"/>
          <a:stretch/>
        </p:blipFill>
        <p:spPr>
          <a:xfrm>
            <a:off x="2810534" y="3849982"/>
            <a:ext cx="3094966" cy="2182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BBA49F-B192-418E-BEAC-C850D8FF8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13" t="48254" r="14018" b="19524"/>
          <a:stretch/>
        </p:blipFill>
        <p:spPr>
          <a:xfrm>
            <a:off x="5104698" y="1094336"/>
            <a:ext cx="3094966" cy="23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2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9C0D515-1A7A-4BB8-BB76-59BBF8104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83DEA18-85D1-4EE0-AC10-02D80E60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46CCDF-3D57-4C06-88E6-C8CBA8BED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1" t="30159" r="57858" b="20952"/>
          <a:stretch/>
        </p:blipFill>
        <p:spPr>
          <a:xfrm>
            <a:off x="702127" y="1681674"/>
            <a:ext cx="2887434" cy="3768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CA1844-5250-4CC5-8551-2D0D3BC24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3" t="30159" r="25537" b="30582"/>
          <a:stretch/>
        </p:blipFill>
        <p:spPr>
          <a:xfrm>
            <a:off x="4520088" y="2561493"/>
            <a:ext cx="3921785" cy="28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6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9BB4DC4-798B-4C49-BBFC-2D6875240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B67C7B4-8251-49A7-81A4-891281D0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Speed Collision (NCT)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0BBE89-9A6E-4A67-BAE4-14C677BC9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2857" r="22321" b="15238"/>
          <a:stretch/>
        </p:blipFill>
        <p:spPr>
          <a:xfrm>
            <a:off x="2989386" y="1706029"/>
            <a:ext cx="3418952" cy="430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30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4C5BE0C-AA48-4BE6-BABF-08CB1DA9E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1D7790C-57E3-4BFD-9663-F56CE5E5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B290F3-1D06-413F-980C-0025009DF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93" t="8888" r="13839" b="20317"/>
          <a:stretch/>
        </p:blipFill>
        <p:spPr>
          <a:xfrm>
            <a:off x="3057839" y="1637881"/>
            <a:ext cx="4345285" cy="45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63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A0980F7-C000-43FA-B19E-95599BCB2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813" y="2048272"/>
            <a:ext cx="4524375" cy="339328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10DD6BC-FC18-4D22-A0EF-0702480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</a:t>
            </a:r>
          </a:p>
        </p:txBody>
      </p:sp>
    </p:spTree>
    <p:extLst>
      <p:ext uri="{BB962C8B-B14F-4D97-AF65-F5344CB8AC3E}">
        <p14:creationId xmlns:p14="http://schemas.microsoft.com/office/powerpoint/2010/main" val="4135580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C3B3035-C1F1-4A2E-A78E-3CF5DCA52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7701CD8-9F2C-4DFB-BABC-98590C49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A8CCEF-6799-477A-B675-A78647B58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9" t="17778" r="59554" b="10159"/>
          <a:stretch/>
        </p:blipFill>
        <p:spPr>
          <a:xfrm>
            <a:off x="3076680" y="1622180"/>
            <a:ext cx="3878036" cy="47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83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2A683C6-D8AD-45EE-AAE2-B47E9D2CA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F1898DB-AC9D-4B67-8DF2-EFEFC9BD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rope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4B76E2-7007-4F4D-8411-62C2AA4C9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0" t="38683" r="49267" b="13673"/>
          <a:stretch/>
        </p:blipFill>
        <p:spPr>
          <a:xfrm>
            <a:off x="1052046" y="1803937"/>
            <a:ext cx="3632747" cy="4034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97916D-CDE6-41DC-8C93-E6C2678FB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33" t="15215" r="23733" b="29081"/>
          <a:stretch/>
        </p:blipFill>
        <p:spPr>
          <a:xfrm>
            <a:off x="5279639" y="1481328"/>
            <a:ext cx="2910689" cy="43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16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2A8DF07-28B5-40F9-9CAA-653953299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BFA80B2-FD8F-4C26-A05C-69F0224C2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80A06E-6F3A-468C-BCD5-9BEECAC4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31630" r="48500" b="21556"/>
          <a:stretch/>
        </p:blipFill>
        <p:spPr>
          <a:xfrm>
            <a:off x="1636541" y="1643967"/>
            <a:ext cx="6540305" cy="42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8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55BF96-103F-4B7C-AB57-009001527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19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Special operations, what do we do  in 2020?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23F518-6006-44CC-8B53-04930B976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0" t="14343" r="4375" b="42165"/>
          <a:stretch/>
        </p:blipFill>
        <p:spPr>
          <a:xfrm>
            <a:off x="3285310" y="2084162"/>
            <a:ext cx="5794132" cy="35999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B3F7242-176E-4DDF-8FF4-BB965DC0BDEA}"/>
              </a:ext>
            </a:extLst>
          </p:cNvPr>
          <p:cNvSpPr/>
          <p:nvPr/>
        </p:nvSpPr>
        <p:spPr>
          <a:xfrm>
            <a:off x="4721469" y="2148219"/>
            <a:ext cx="3220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Hazards?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20810-96CE-4555-9AE8-406B8D2F189B}"/>
              </a:ext>
            </a:extLst>
          </p:cNvPr>
          <p:cNvSpPr txBox="1"/>
          <p:nvPr/>
        </p:nvSpPr>
        <p:spPr>
          <a:xfrm>
            <a:off x="131883" y="1890208"/>
            <a:ext cx="32207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Tesla?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Wifi</a:t>
            </a:r>
            <a:r>
              <a:rPr lang="en-US" dirty="0"/>
              <a:t> pole?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Bulk/alternative fuel?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Storm drain?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Overdose?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 vehicles?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Sediment pond?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site?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Cancer procedure?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Hazardous atmosphere?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Floating vehicles?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speed/technology?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Trains, planes &amp; autos?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Infrastructure impact?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2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6FE2D8A-57DB-461E-A2AE-022FFE441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2" y="1882176"/>
            <a:ext cx="3840320" cy="25602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4AB1EB97-62A8-4E9A-BB43-E5926D5C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Confined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A7AB69-CFD7-4CE4-93C1-0F551C09F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1357"/>
            <a:ext cx="4411980" cy="2941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347596-93B5-445D-BBCD-9AF593B2E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9459" y="3674653"/>
            <a:ext cx="2493179" cy="33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60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387579B9-506C-40D2-93C8-65C202AB1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1AF5AF1-12AB-42D6-9978-D1E99BE2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FD5A65-7E84-4ABE-83FE-E7AB541B9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0" t="19185" r="32166" b="15037"/>
          <a:stretch/>
        </p:blipFill>
        <p:spPr>
          <a:xfrm>
            <a:off x="2089580" y="1547446"/>
            <a:ext cx="6940119" cy="48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7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B592B53-ECD2-41A2-B840-2C6E08EB0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FE215B2-0D6F-499C-9A2F-32C71C40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Combs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39EB3B-0A14-4188-995B-7A25AF29F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90" t="22848" r="43548" b="41971"/>
          <a:stretch/>
        </p:blipFill>
        <p:spPr>
          <a:xfrm>
            <a:off x="2560319" y="1481328"/>
            <a:ext cx="4408371" cy="467467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8AAA40C9-C7DA-45CA-8F18-E11BBA903258}"/>
              </a:ext>
            </a:extLst>
          </p:cNvPr>
          <p:cNvSpPr/>
          <p:nvPr/>
        </p:nvSpPr>
        <p:spPr>
          <a:xfrm>
            <a:off x="6564427" y="1890237"/>
            <a:ext cx="471639" cy="5449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98E2B65-5E29-4718-895D-9A64EC2EA583}"/>
              </a:ext>
            </a:extLst>
          </p:cNvPr>
          <p:cNvSpPr/>
          <p:nvPr/>
        </p:nvSpPr>
        <p:spPr>
          <a:xfrm>
            <a:off x="6564427" y="2498882"/>
            <a:ext cx="471639" cy="5449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6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E60E194-2746-45B4-BF6C-ACF487B97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A3797997-27DC-4406-BFE4-B2D29FC4D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Statistics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0E57B6-5F0B-5A42-ACB9-F24926AF9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15396" r="28303" b="49164"/>
          <a:stretch/>
        </p:blipFill>
        <p:spPr>
          <a:xfrm>
            <a:off x="0" y="1254427"/>
            <a:ext cx="9111954" cy="399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7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F7DD8F0-61F4-42B8-B093-608816A62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02480" y="398047"/>
            <a:ext cx="4145280" cy="310896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499551CF-EE1C-4055-886E-ACA7A1DED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 opioids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B32D7A-BD46-43AC-A26C-F2C4D344F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32" y="3646341"/>
            <a:ext cx="3753827" cy="2815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6483BD-1783-4CA7-8FC7-215A64E4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2948" y="4028741"/>
            <a:ext cx="3206309" cy="2404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817577-242E-43A9-B576-4F3331A00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" y="1806258"/>
            <a:ext cx="310896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4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C7FDD86-D958-4C9A-A8DC-954E83036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77" y="1796866"/>
            <a:ext cx="5849978" cy="438748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530DA9-5F10-47DE-81C0-EE09E942A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 opioids</a:t>
            </a:r>
          </a:p>
        </p:txBody>
      </p:sp>
    </p:spTree>
    <p:extLst>
      <p:ext uri="{BB962C8B-B14F-4D97-AF65-F5344CB8AC3E}">
        <p14:creationId xmlns:p14="http://schemas.microsoft.com/office/powerpoint/2010/main" val="10543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D9579FF-D109-4762-A078-A0871F55B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76" y="1639400"/>
            <a:ext cx="6034616" cy="4525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A8E57BAC-887B-4B8E-9F5F-79711B8D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Suspicious packages</a:t>
            </a:r>
          </a:p>
        </p:txBody>
      </p:sp>
    </p:spTree>
    <p:extLst>
      <p:ext uri="{BB962C8B-B14F-4D97-AF65-F5344CB8AC3E}">
        <p14:creationId xmlns:p14="http://schemas.microsoft.com/office/powerpoint/2010/main" val="14534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0D95A13-16B6-4F75-8397-DD3BB70DA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1930559"/>
            <a:ext cx="4876800" cy="3657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E391D7E-57BF-4D18-B252-44253BE3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Hazardous materials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06628D-B87E-4E7D-956A-FCE7651A3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09224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6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EE3DA31-C3A2-4C60-8441-B4B414319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49942"/>
            <a:ext cx="4311227" cy="32334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398B6011-8169-4EF2-A0A0-579989FD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B8BAA1-D988-4958-9F6C-057D44526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3" y="1590442"/>
            <a:ext cx="4692000" cy="351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7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F5F90E1-A546-4747-91F6-65732E87F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33" y="1636469"/>
            <a:ext cx="6034616" cy="4525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17739B5-8EFA-43CE-9F69-C790347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fuel</a:t>
            </a:r>
          </a:p>
        </p:txBody>
      </p:sp>
    </p:spTree>
    <p:extLst>
      <p:ext uri="{BB962C8B-B14F-4D97-AF65-F5344CB8AC3E}">
        <p14:creationId xmlns:p14="http://schemas.microsoft.com/office/powerpoint/2010/main" val="1091051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1D9B90-62EB-449C-8D1C-0C231CE68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20" y="2237422"/>
            <a:ext cx="3259455" cy="43459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D29F7E8-A2B8-48FE-B05D-627162038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2E8091-32AF-4B74-9AC5-992A1D94E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7" y="1510250"/>
            <a:ext cx="3394472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1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52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FF0000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16154</TotalTime>
  <Words>98</Words>
  <Application>Microsoft Office PowerPoint</Application>
  <PresentationFormat>On-screen Show (4:3)</PresentationFormat>
  <Paragraphs>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Leadership Howard County 2020 DFRS - Special Operations John Zour - Captain </vt:lpstr>
      <vt:lpstr>Special operations, what do we do  in 2020?</vt:lpstr>
      <vt:lpstr>Potent opioids</vt:lpstr>
      <vt:lpstr>Potent opioids</vt:lpstr>
      <vt:lpstr>Suspicious packages</vt:lpstr>
      <vt:lpstr>Hazardous materials</vt:lpstr>
      <vt:lpstr>Biological</vt:lpstr>
      <vt:lpstr>Bulk fuel</vt:lpstr>
      <vt:lpstr>Infrastructure</vt:lpstr>
      <vt:lpstr>Spills</vt:lpstr>
      <vt:lpstr>MD-HART</vt:lpstr>
      <vt:lpstr>Floods</vt:lpstr>
      <vt:lpstr>Trench</vt:lpstr>
      <vt:lpstr>High Speed Collision (NCT)</vt:lpstr>
      <vt:lpstr>Collapse</vt:lpstr>
      <vt:lpstr>Collapse</vt:lpstr>
      <vt:lpstr>Collapse</vt:lpstr>
      <vt:lpstr>Tech rope</vt:lpstr>
      <vt:lpstr>Entanglement</vt:lpstr>
      <vt:lpstr>Confined space</vt:lpstr>
      <vt:lpstr>Search</vt:lpstr>
      <vt:lpstr>Paul Combs</vt:lpstr>
      <vt:lpstr>2019 Statistics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Wheelabrator HAZWOPER Awareness</dc:title>
  <dc:creator>Owner</dc:creator>
  <cp:lastModifiedBy>Laurie Remer</cp:lastModifiedBy>
  <cp:revision>272</cp:revision>
  <cp:lastPrinted>2017-01-10T23:13:14Z</cp:lastPrinted>
  <dcterms:created xsi:type="dcterms:W3CDTF">2011-05-22T20:12:28Z</dcterms:created>
  <dcterms:modified xsi:type="dcterms:W3CDTF">2020-06-07T15:39:18Z</dcterms:modified>
</cp:coreProperties>
</file>